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0" r:id="rId4"/>
    <p:sldId id="257" r:id="rId5"/>
    <p:sldId id="262" r:id="rId6"/>
    <p:sldId id="263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089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9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F49E-5870-8643-AADD-6E484DB1E298}" type="datetimeFigureOut">
              <a:rPr lang="sv-SE" smtClean="0"/>
              <a:t>2023-08-02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4B64-01C1-1F42-9A80-3DA241C9C8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0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Skissning</a:t>
            </a:r>
            <a:r>
              <a:rPr lang="sv-SE" baseline="0" dirty="0"/>
              <a:t> före och efter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4B64-01C1-1F42-9A80-3DA241C9C82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43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25400" y="3006725"/>
            <a:ext cx="9156700" cy="3830638"/>
            <a:chOff x="-25052" y="3006247"/>
            <a:chExt cx="9156526" cy="3830877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5" name="Rectangle 6"/>
            <p:cNvSpPr/>
            <p:nvPr/>
          </p:nvSpPr>
          <p:spPr>
            <a:xfrm>
              <a:off x="-25052" y="3006247"/>
              <a:ext cx="9156526" cy="3830877"/>
            </a:xfrm>
            <a:custGeom>
              <a:avLst/>
              <a:gdLst>
                <a:gd name="connsiteX0" fmla="*/ 0 w 9144000"/>
                <a:gd name="connsiteY0" fmla="*/ 0 h 1676400"/>
                <a:gd name="connsiteX1" fmla="*/ 9144000 w 9144000"/>
                <a:gd name="connsiteY1" fmla="*/ 0 h 1676400"/>
                <a:gd name="connsiteX2" fmla="*/ 9144000 w 9144000"/>
                <a:gd name="connsiteY2" fmla="*/ 1676400 h 1676400"/>
                <a:gd name="connsiteX3" fmla="*/ 0 w 9144000"/>
                <a:gd name="connsiteY3" fmla="*/ 1676400 h 1676400"/>
                <a:gd name="connsiteX4" fmla="*/ 0 w 9144000"/>
                <a:gd name="connsiteY4" fmla="*/ 0 h 1676400"/>
                <a:gd name="connsiteX0" fmla="*/ 0 w 9144000"/>
                <a:gd name="connsiteY0" fmla="*/ 0 h 5559469"/>
                <a:gd name="connsiteX1" fmla="*/ 9144000 w 9144000"/>
                <a:gd name="connsiteY1" fmla="*/ 3883069 h 5559469"/>
                <a:gd name="connsiteX2" fmla="*/ 9144000 w 9144000"/>
                <a:gd name="connsiteY2" fmla="*/ 5559469 h 5559469"/>
                <a:gd name="connsiteX3" fmla="*/ 0 w 9144000"/>
                <a:gd name="connsiteY3" fmla="*/ 5559469 h 5559469"/>
                <a:gd name="connsiteX4" fmla="*/ 0 w 9144000"/>
                <a:gd name="connsiteY4" fmla="*/ 0 h 5559469"/>
                <a:gd name="connsiteX0" fmla="*/ 0 w 9144000"/>
                <a:gd name="connsiteY0" fmla="*/ 0 h 5559469"/>
                <a:gd name="connsiteX1" fmla="*/ 9144000 w 9144000"/>
                <a:gd name="connsiteY1" fmla="*/ 3883069 h 5559469"/>
                <a:gd name="connsiteX2" fmla="*/ 9144000 w 9144000"/>
                <a:gd name="connsiteY2" fmla="*/ 5559469 h 5559469"/>
                <a:gd name="connsiteX3" fmla="*/ 0 w 9144000"/>
                <a:gd name="connsiteY3" fmla="*/ 5559469 h 5559469"/>
                <a:gd name="connsiteX4" fmla="*/ 0 w 9144000"/>
                <a:gd name="connsiteY4" fmla="*/ 0 h 5559469"/>
                <a:gd name="connsiteX0" fmla="*/ 50104 w 9194104"/>
                <a:gd name="connsiteY0" fmla="*/ 0 h 5559469"/>
                <a:gd name="connsiteX1" fmla="*/ 9194104 w 9194104"/>
                <a:gd name="connsiteY1" fmla="*/ 3883069 h 5559469"/>
                <a:gd name="connsiteX2" fmla="*/ 9194104 w 9194104"/>
                <a:gd name="connsiteY2" fmla="*/ 5559469 h 5559469"/>
                <a:gd name="connsiteX3" fmla="*/ 0 w 9194104"/>
                <a:gd name="connsiteY3" fmla="*/ 724423 h 5559469"/>
                <a:gd name="connsiteX4" fmla="*/ 50104 w 9194104"/>
                <a:gd name="connsiteY4" fmla="*/ 0 h 5559469"/>
                <a:gd name="connsiteX0" fmla="*/ 50104 w 9194104"/>
                <a:gd name="connsiteY0" fmla="*/ 0 h 5559469"/>
                <a:gd name="connsiteX1" fmla="*/ 9194104 w 9194104"/>
                <a:gd name="connsiteY1" fmla="*/ 3883069 h 5559469"/>
                <a:gd name="connsiteX2" fmla="*/ 9194104 w 9194104"/>
                <a:gd name="connsiteY2" fmla="*/ 5559469 h 5559469"/>
                <a:gd name="connsiteX3" fmla="*/ 0 w 9194104"/>
                <a:gd name="connsiteY3" fmla="*/ 724423 h 5559469"/>
                <a:gd name="connsiteX4" fmla="*/ 50104 w 9194104"/>
                <a:gd name="connsiteY4" fmla="*/ 0 h 5559469"/>
                <a:gd name="connsiteX0" fmla="*/ 50104 w 9194104"/>
                <a:gd name="connsiteY0" fmla="*/ 0 h 5559469"/>
                <a:gd name="connsiteX1" fmla="*/ 9194104 w 9194104"/>
                <a:gd name="connsiteY1" fmla="*/ 3883069 h 5559469"/>
                <a:gd name="connsiteX2" fmla="*/ 9194104 w 9194104"/>
                <a:gd name="connsiteY2" fmla="*/ 5559469 h 5559469"/>
                <a:gd name="connsiteX3" fmla="*/ 0 w 9194104"/>
                <a:gd name="connsiteY3" fmla="*/ 724423 h 5559469"/>
                <a:gd name="connsiteX4" fmla="*/ 50104 w 9194104"/>
                <a:gd name="connsiteY4" fmla="*/ 0 h 5559469"/>
                <a:gd name="connsiteX0" fmla="*/ 50104 w 9194104"/>
                <a:gd name="connsiteY0" fmla="*/ 0 h 5559469"/>
                <a:gd name="connsiteX1" fmla="*/ 9194104 w 9194104"/>
                <a:gd name="connsiteY1" fmla="*/ 3883069 h 5559469"/>
                <a:gd name="connsiteX2" fmla="*/ 9194104 w 9194104"/>
                <a:gd name="connsiteY2" fmla="*/ 5559469 h 5559469"/>
                <a:gd name="connsiteX3" fmla="*/ 0 w 9194104"/>
                <a:gd name="connsiteY3" fmla="*/ 724423 h 5559469"/>
                <a:gd name="connsiteX4" fmla="*/ 50104 w 9194104"/>
                <a:gd name="connsiteY4" fmla="*/ 0 h 5559469"/>
                <a:gd name="connsiteX0" fmla="*/ 50104 w 9194104"/>
                <a:gd name="connsiteY0" fmla="*/ 0 h 6799546"/>
                <a:gd name="connsiteX1" fmla="*/ 9194104 w 9194104"/>
                <a:gd name="connsiteY1" fmla="*/ 3883069 h 6799546"/>
                <a:gd name="connsiteX2" fmla="*/ 9169052 w 9194104"/>
                <a:gd name="connsiteY2" fmla="*/ 6799546 h 6799546"/>
                <a:gd name="connsiteX3" fmla="*/ 0 w 9194104"/>
                <a:gd name="connsiteY3" fmla="*/ 724423 h 6799546"/>
                <a:gd name="connsiteX4" fmla="*/ 50104 w 9194104"/>
                <a:gd name="connsiteY4" fmla="*/ 0 h 6799546"/>
                <a:gd name="connsiteX0" fmla="*/ 50104 w 9194104"/>
                <a:gd name="connsiteY0" fmla="*/ 0 h 6799546"/>
                <a:gd name="connsiteX1" fmla="*/ 9194104 w 9194104"/>
                <a:gd name="connsiteY1" fmla="*/ 3883069 h 6799546"/>
                <a:gd name="connsiteX2" fmla="*/ 9169052 w 9194104"/>
                <a:gd name="connsiteY2" fmla="*/ 6799546 h 6799546"/>
                <a:gd name="connsiteX3" fmla="*/ 0 w 9194104"/>
                <a:gd name="connsiteY3" fmla="*/ 724423 h 6799546"/>
                <a:gd name="connsiteX4" fmla="*/ 50104 w 9194104"/>
                <a:gd name="connsiteY4" fmla="*/ 0 h 6799546"/>
                <a:gd name="connsiteX0" fmla="*/ 12526 w 9156526"/>
                <a:gd name="connsiteY0" fmla="*/ 0 h 6799546"/>
                <a:gd name="connsiteX1" fmla="*/ 9156526 w 9156526"/>
                <a:gd name="connsiteY1" fmla="*/ 3883069 h 6799546"/>
                <a:gd name="connsiteX2" fmla="*/ 9131474 w 9156526"/>
                <a:gd name="connsiteY2" fmla="*/ 6799546 h 6799546"/>
                <a:gd name="connsiteX3" fmla="*/ 0 w 9156526"/>
                <a:gd name="connsiteY3" fmla="*/ 912313 h 6799546"/>
                <a:gd name="connsiteX4" fmla="*/ 12526 w 9156526"/>
                <a:gd name="connsiteY4" fmla="*/ 0 h 6799546"/>
                <a:gd name="connsiteX0" fmla="*/ 0 w 9144000"/>
                <a:gd name="connsiteY0" fmla="*/ 0 h 6799546"/>
                <a:gd name="connsiteX1" fmla="*/ 9144000 w 9144000"/>
                <a:gd name="connsiteY1" fmla="*/ 3883069 h 6799546"/>
                <a:gd name="connsiteX2" fmla="*/ 9118948 w 9144000"/>
                <a:gd name="connsiteY2" fmla="*/ 6799546 h 6799546"/>
                <a:gd name="connsiteX3" fmla="*/ 50104 w 9144000"/>
                <a:gd name="connsiteY3" fmla="*/ 1864291 h 6799546"/>
                <a:gd name="connsiteX4" fmla="*/ 0 w 9144000"/>
                <a:gd name="connsiteY4" fmla="*/ 0 h 6799546"/>
                <a:gd name="connsiteX0" fmla="*/ 0 w 9144000"/>
                <a:gd name="connsiteY0" fmla="*/ 0 h 6799546"/>
                <a:gd name="connsiteX1" fmla="*/ 9144000 w 9144000"/>
                <a:gd name="connsiteY1" fmla="*/ 3883069 h 6799546"/>
                <a:gd name="connsiteX2" fmla="*/ 9118948 w 9144000"/>
                <a:gd name="connsiteY2" fmla="*/ 6799546 h 6799546"/>
                <a:gd name="connsiteX3" fmla="*/ 50104 w 9144000"/>
                <a:gd name="connsiteY3" fmla="*/ 1864291 h 6799546"/>
                <a:gd name="connsiteX4" fmla="*/ 0 w 9144000"/>
                <a:gd name="connsiteY4" fmla="*/ 0 h 6799546"/>
                <a:gd name="connsiteX0" fmla="*/ 0 w 9144000"/>
                <a:gd name="connsiteY0" fmla="*/ 0 h 6799546"/>
                <a:gd name="connsiteX1" fmla="*/ 9144000 w 9144000"/>
                <a:gd name="connsiteY1" fmla="*/ 3883069 h 6799546"/>
                <a:gd name="connsiteX2" fmla="*/ 9118948 w 9144000"/>
                <a:gd name="connsiteY2" fmla="*/ 6799546 h 6799546"/>
                <a:gd name="connsiteX3" fmla="*/ 50104 w 9144000"/>
                <a:gd name="connsiteY3" fmla="*/ 1864291 h 6799546"/>
                <a:gd name="connsiteX4" fmla="*/ 0 w 9144000"/>
                <a:gd name="connsiteY4" fmla="*/ 0 h 6799546"/>
                <a:gd name="connsiteX0" fmla="*/ 0 w 9144000"/>
                <a:gd name="connsiteY0" fmla="*/ 0 h 6799546"/>
                <a:gd name="connsiteX1" fmla="*/ 9144000 w 9144000"/>
                <a:gd name="connsiteY1" fmla="*/ 3883069 h 6799546"/>
                <a:gd name="connsiteX2" fmla="*/ 9118948 w 9144000"/>
                <a:gd name="connsiteY2" fmla="*/ 6799546 h 6799546"/>
                <a:gd name="connsiteX3" fmla="*/ 0 w 9144000"/>
                <a:gd name="connsiteY3" fmla="*/ 1864291 h 6799546"/>
                <a:gd name="connsiteX4" fmla="*/ 0 w 9144000"/>
                <a:gd name="connsiteY4" fmla="*/ 0 h 6799546"/>
                <a:gd name="connsiteX0" fmla="*/ 0 w 9144000"/>
                <a:gd name="connsiteY0" fmla="*/ 0 h 6799546"/>
                <a:gd name="connsiteX1" fmla="*/ 9144000 w 9144000"/>
                <a:gd name="connsiteY1" fmla="*/ 3883069 h 6799546"/>
                <a:gd name="connsiteX2" fmla="*/ 9118948 w 9144000"/>
                <a:gd name="connsiteY2" fmla="*/ 6799546 h 6799546"/>
                <a:gd name="connsiteX3" fmla="*/ 0 w 9144000"/>
                <a:gd name="connsiteY3" fmla="*/ 2791217 h 6799546"/>
                <a:gd name="connsiteX4" fmla="*/ 0 w 9144000"/>
                <a:gd name="connsiteY4" fmla="*/ 0 h 6799546"/>
                <a:gd name="connsiteX0" fmla="*/ 25052 w 9169052"/>
                <a:gd name="connsiteY0" fmla="*/ 0 h 6837124"/>
                <a:gd name="connsiteX1" fmla="*/ 9169052 w 9169052"/>
                <a:gd name="connsiteY1" fmla="*/ 3883069 h 6837124"/>
                <a:gd name="connsiteX2" fmla="*/ 9144000 w 9169052"/>
                <a:gd name="connsiteY2" fmla="*/ 6799546 h 6837124"/>
                <a:gd name="connsiteX3" fmla="*/ 0 w 9169052"/>
                <a:gd name="connsiteY3" fmla="*/ 6837124 h 6837124"/>
                <a:gd name="connsiteX4" fmla="*/ 25052 w 9169052"/>
                <a:gd name="connsiteY4" fmla="*/ 0 h 6837124"/>
                <a:gd name="connsiteX0" fmla="*/ 25052 w 9169052"/>
                <a:gd name="connsiteY0" fmla="*/ 0 h 3830877"/>
                <a:gd name="connsiteX1" fmla="*/ 9169052 w 9169052"/>
                <a:gd name="connsiteY1" fmla="*/ 876822 h 3830877"/>
                <a:gd name="connsiteX2" fmla="*/ 9144000 w 9169052"/>
                <a:gd name="connsiteY2" fmla="*/ 3793299 h 3830877"/>
                <a:gd name="connsiteX3" fmla="*/ 0 w 9169052"/>
                <a:gd name="connsiteY3" fmla="*/ 3830877 h 3830877"/>
                <a:gd name="connsiteX4" fmla="*/ 25052 w 9169052"/>
                <a:gd name="connsiteY4" fmla="*/ 0 h 3830877"/>
                <a:gd name="connsiteX0" fmla="*/ 25052 w 9156526"/>
                <a:gd name="connsiteY0" fmla="*/ 0 h 3830877"/>
                <a:gd name="connsiteX1" fmla="*/ 9156526 w 9156526"/>
                <a:gd name="connsiteY1" fmla="*/ 1402916 h 3830877"/>
                <a:gd name="connsiteX2" fmla="*/ 9144000 w 9156526"/>
                <a:gd name="connsiteY2" fmla="*/ 3793299 h 3830877"/>
                <a:gd name="connsiteX3" fmla="*/ 0 w 9156526"/>
                <a:gd name="connsiteY3" fmla="*/ 3830877 h 3830877"/>
                <a:gd name="connsiteX4" fmla="*/ 25052 w 9156526"/>
                <a:gd name="connsiteY4" fmla="*/ 0 h 38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526" h="3830877">
                  <a:moveTo>
                    <a:pt x="25052" y="0"/>
                  </a:moveTo>
                  <a:cubicBezTo>
                    <a:pt x="3574093" y="4363233"/>
                    <a:pt x="6108526" y="108560"/>
                    <a:pt x="9156526" y="1402916"/>
                  </a:cubicBezTo>
                  <a:cubicBezTo>
                    <a:pt x="9152351" y="2199710"/>
                    <a:pt x="9148175" y="2996505"/>
                    <a:pt x="9144000" y="3793299"/>
                  </a:cubicBezTo>
                  <a:cubicBezTo>
                    <a:pt x="4463442" y="2958231"/>
                    <a:pt x="2526081" y="2837147"/>
                    <a:pt x="0" y="3830877"/>
                  </a:cubicBezTo>
                  <a:cubicBezTo>
                    <a:pt x="0" y="2900471"/>
                    <a:pt x="25052" y="930406"/>
                    <a:pt x="2505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63857" y="3428548"/>
              <a:ext cx="8877131" cy="3300619"/>
            </a:xfrm>
            <a:custGeom>
              <a:avLst/>
              <a:gdLst/>
              <a:ahLst/>
              <a:cxnLst/>
              <a:rect l="l" t="t" r="r" b="b"/>
              <a:pathLst>
                <a:path w="8877822" h="3300257">
                  <a:moveTo>
                    <a:pt x="0" y="0"/>
                  </a:moveTo>
                  <a:cubicBezTo>
                    <a:pt x="3426275" y="4046358"/>
                    <a:pt x="5934396" y="-659762"/>
                    <a:pt x="8877822" y="377842"/>
                  </a:cubicBezTo>
                  <a:lnTo>
                    <a:pt x="8877822" y="3300257"/>
                  </a:lnTo>
                  <a:cubicBezTo>
                    <a:pt x="4393910" y="2479903"/>
                    <a:pt x="2440121" y="1335002"/>
                    <a:pt x="0" y="22393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7" name="Rectangle 9"/>
          <p:cNvSpPr/>
          <p:nvPr/>
        </p:nvSpPr>
        <p:spPr>
          <a:xfrm>
            <a:off x="100013" y="88900"/>
            <a:ext cx="8942387" cy="6692900"/>
          </a:xfrm>
          <a:custGeom>
            <a:avLst/>
            <a:gdLst/>
            <a:ahLst/>
            <a:cxnLst/>
            <a:rect l="l" t="t" r="r" b="b"/>
            <a:pathLst>
              <a:path w="9131474" h="6858000">
                <a:moveTo>
                  <a:pt x="304800" y="279748"/>
                </a:moveTo>
                <a:lnTo>
                  <a:pt x="304800" y="6604348"/>
                </a:lnTo>
                <a:lnTo>
                  <a:pt x="8839200" y="6604348"/>
                </a:lnTo>
                <a:lnTo>
                  <a:pt x="8839200" y="279748"/>
                </a:lnTo>
                <a:close/>
                <a:moveTo>
                  <a:pt x="0" y="0"/>
                </a:moveTo>
                <a:lnTo>
                  <a:pt x="9131474" y="0"/>
                </a:lnTo>
                <a:lnTo>
                  <a:pt x="91314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762000"/>
            <a:ext cx="44958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362201"/>
            <a:ext cx="4343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058A-D3C6-464C-86E7-0EB7A14B4649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8950-F223-3D4D-9563-A878E6CB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Bildobjekt 12" descr="brain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080000" cy="7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1A5C-EFE1-F44F-B3B6-9290E2E78E02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9AB3-0861-B54D-8406-CAE0E9F2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924D-DBBE-3847-8C6F-0C48CAA64758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E453-95FB-BF4A-81B0-3A4FD0D7C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800" y="48006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47EB-78AD-0541-8D85-EE9A203E4AE2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B360-AA18-9944-AAD1-E4A13C717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Bildobjekt 7" descr="brain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080000" cy="7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 flipH="1" flipV="1">
            <a:off x="304800" y="163513"/>
            <a:ext cx="8610600" cy="1893887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5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5DB6-2DD9-5B46-9340-A3699E247D9C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217-87B0-7F42-9819-442394F1C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4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396B-64AE-BE49-92FE-2DAB58A2CA32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D6C1-39DB-9B4C-9408-3C0CD65F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8285-5122-D642-A382-A4AE98345C70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5979-4E2F-BA47-9697-7BD0F737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7" y="244181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19E5-0DBE-8C4F-8E43-9DF256A8A863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924E-CF96-3E4B-926A-7C10E292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057400" y="1651000"/>
            <a:ext cx="5029200" cy="30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599" y="2441812"/>
            <a:ext cx="4876801" cy="1143000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BF28-0B21-A94B-9288-AE8BF02527C5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1697-EE96-C64E-B005-FED788604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6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34C2-6744-2B47-9EC1-FB2D5B0598AD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A25D-4A93-B74D-BAB4-72F3C1D26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04800" y="4876800"/>
            <a:ext cx="8610600" cy="1893888"/>
          </a:xfrm>
          <a:custGeom>
            <a:avLst/>
            <a:gdLst>
              <a:gd name="connsiteX0" fmla="*/ 0 w 8877822"/>
              <a:gd name="connsiteY0" fmla="*/ 0 h 2239323"/>
              <a:gd name="connsiteX1" fmla="*/ 8877822 w 8877822"/>
              <a:gd name="connsiteY1" fmla="*/ 377842 h 2239323"/>
              <a:gd name="connsiteX2" fmla="*/ 8820672 w 8877822"/>
              <a:gd name="connsiteY2" fmla="*/ 2081057 h 2239323"/>
              <a:gd name="connsiteX3" fmla="*/ 0 w 8877822"/>
              <a:gd name="connsiteY3" fmla="*/ 2239323 h 2239323"/>
              <a:gd name="connsiteX4" fmla="*/ 0 w 8877822"/>
              <a:gd name="connsiteY4" fmla="*/ 0 h 2239323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2081057"/>
              <a:gd name="connsiteX1" fmla="*/ 8877822 w 8877822"/>
              <a:gd name="connsiteY1" fmla="*/ 377842 h 2081057"/>
              <a:gd name="connsiteX2" fmla="*/ 8820672 w 8877822"/>
              <a:gd name="connsiteY2" fmla="*/ 2081057 h 2081057"/>
              <a:gd name="connsiteX3" fmla="*/ 0 w 8877822"/>
              <a:gd name="connsiteY3" fmla="*/ 1763073 h 2081057"/>
              <a:gd name="connsiteX4" fmla="*/ 0 w 8877822"/>
              <a:gd name="connsiteY4" fmla="*/ 0 h 208105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3778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877822"/>
              <a:gd name="connsiteY0" fmla="*/ 0 h 1985807"/>
              <a:gd name="connsiteX1" fmla="*/ 8877822 w 8877822"/>
              <a:gd name="connsiteY1" fmla="*/ 949342 h 1985807"/>
              <a:gd name="connsiteX2" fmla="*/ 8839722 w 8877822"/>
              <a:gd name="connsiteY2" fmla="*/ 1985807 h 1985807"/>
              <a:gd name="connsiteX3" fmla="*/ 0 w 8877822"/>
              <a:gd name="connsiteY3" fmla="*/ 1763073 h 1985807"/>
              <a:gd name="connsiteX4" fmla="*/ 0 w 8877822"/>
              <a:gd name="connsiteY4" fmla="*/ 0 h 1985807"/>
              <a:gd name="connsiteX0" fmla="*/ 0 w 8915922"/>
              <a:gd name="connsiteY0" fmla="*/ 0 h 1745135"/>
              <a:gd name="connsiteX1" fmla="*/ 8915922 w 8915922"/>
              <a:gd name="connsiteY1" fmla="*/ 682642 h 1745135"/>
              <a:gd name="connsiteX2" fmla="*/ 8877822 w 8915922"/>
              <a:gd name="connsiteY2" fmla="*/ 1719107 h 1745135"/>
              <a:gd name="connsiteX3" fmla="*/ 38100 w 8915922"/>
              <a:gd name="connsiteY3" fmla="*/ 1496373 h 1745135"/>
              <a:gd name="connsiteX4" fmla="*/ 0 w 8915922"/>
              <a:gd name="connsiteY4" fmla="*/ 0 h 1745135"/>
              <a:gd name="connsiteX0" fmla="*/ 0 w 8915922"/>
              <a:gd name="connsiteY0" fmla="*/ 0 h 1719107"/>
              <a:gd name="connsiteX1" fmla="*/ 8915922 w 8915922"/>
              <a:gd name="connsiteY1" fmla="*/ 682642 h 1719107"/>
              <a:gd name="connsiteX2" fmla="*/ 8877822 w 8915922"/>
              <a:gd name="connsiteY2" fmla="*/ 1719107 h 1719107"/>
              <a:gd name="connsiteX3" fmla="*/ 38100 w 8915922"/>
              <a:gd name="connsiteY3" fmla="*/ 1496373 h 1719107"/>
              <a:gd name="connsiteX4" fmla="*/ 0 w 8915922"/>
              <a:gd name="connsiteY4" fmla="*/ 0 h 1719107"/>
              <a:gd name="connsiteX0" fmla="*/ 30138 w 8946060"/>
              <a:gd name="connsiteY0" fmla="*/ 0 h 1842034"/>
              <a:gd name="connsiteX1" fmla="*/ 8946060 w 8946060"/>
              <a:gd name="connsiteY1" fmla="*/ 682642 h 1842034"/>
              <a:gd name="connsiteX2" fmla="*/ 8907960 w 8946060"/>
              <a:gd name="connsiteY2" fmla="*/ 1719107 h 1842034"/>
              <a:gd name="connsiteX3" fmla="*/ 0 w 8946060"/>
              <a:gd name="connsiteY3" fmla="*/ 1742032 h 1842034"/>
              <a:gd name="connsiteX4" fmla="*/ 30138 w 8946060"/>
              <a:gd name="connsiteY4" fmla="*/ 0 h 1842034"/>
              <a:gd name="connsiteX0" fmla="*/ 30138 w 8946060"/>
              <a:gd name="connsiteY0" fmla="*/ 0 h 1783094"/>
              <a:gd name="connsiteX1" fmla="*/ 8946060 w 8946060"/>
              <a:gd name="connsiteY1" fmla="*/ 682642 h 1783094"/>
              <a:gd name="connsiteX2" fmla="*/ 8907960 w 8946060"/>
              <a:gd name="connsiteY2" fmla="*/ 1719107 h 1783094"/>
              <a:gd name="connsiteX3" fmla="*/ 0 w 8946060"/>
              <a:gd name="connsiteY3" fmla="*/ 1742032 h 1783094"/>
              <a:gd name="connsiteX4" fmla="*/ 30138 w 8946060"/>
              <a:gd name="connsiteY4" fmla="*/ 0 h 1783094"/>
              <a:gd name="connsiteX0" fmla="*/ 30138 w 8946060"/>
              <a:gd name="connsiteY0" fmla="*/ 0 h 1742032"/>
              <a:gd name="connsiteX1" fmla="*/ 8946060 w 8946060"/>
              <a:gd name="connsiteY1" fmla="*/ 682642 h 1742032"/>
              <a:gd name="connsiteX2" fmla="*/ 8907960 w 8946060"/>
              <a:gd name="connsiteY2" fmla="*/ 1719107 h 1742032"/>
              <a:gd name="connsiteX3" fmla="*/ 0 w 8946060"/>
              <a:gd name="connsiteY3" fmla="*/ 1742032 h 1742032"/>
              <a:gd name="connsiteX4" fmla="*/ 30138 w 8946060"/>
              <a:gd name="connsiteY4" fmla="*/ 0 h 1742032"/>
              <a:gd name="connsiteX0" fmla="*/ 30138 w 8946060"/>
              <a:gd name="connsiteY0" fmla="*/ 0 h 1893270"/>
              <a:gd name="connsiteX1" fmla="*/ 8946060 w 8946060"/>
              <a:gd name="connsiteY1" fmla="*/ 682642 h 1893270"/>
              <a:gd name="connsiteX2" fmla="*/ 8907960 w 8946060"/>
              <a:gd name="connsiteY2" fmla="*/ 1719107 h 1893270"/>
              <a:gd name="connsiteX3" fmla="*/ 5786541 w 8946060"/>
              <a:gd name="connsiteY3" fmla="*/ 1835623 h 1893270"/>
              <a:gd name="connsiteX4" fmla="*/ 0 w 8946060"/>
              <a:gd name="connsiteY4" fmla="*/ 1742032 h 1893270"/>
              <a:gd name="connsiteX5" fmla="*/ 30138 w 8946060"/>
              <a:gd name="connsiteY5" fmla="*/ 0 h 1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060" h="1893270">
                <a:moveTo>
                  <a:pt x="30138" y="0"/>
                </a:moveTo>
                <a:cubicBezTo>
                  <a:pt x="2782645" y="3131958"/>
                  <a:pt x="6002634" y="-354962"/>
                  <a:pt x="8946060" y="682642"/>
                </a:cubicBezTo>
                <a:cubicBezTo>
                  <a:pt x="8946060" y="1656780"/>
                  <a:pt x="8907960" y="744969"/>
                  <a:pt x="8907960" y="1719107"/>
                </a:cubicBezTo>
                <a:cubicBezTo>
                  <a:pt x="8379099" y="1874877"/>
                  <a:pt x="7271201" y="1831802"/>
                  <a:pt x="5786541" y="1835623"/>
                </a:cubicBezTo>
                <a:cubicBezTo>
                  <a:pt x="4301881" y="1839444"/>
                  <a:pt x="957126" y="2011575"/>
                  <a:pt x="0" y="1742032"/>
                </a:cubicBezTo>
                <a:lnTo>
                  <a:pt x="30138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6472-A29D-EE4C-AFAB-BF650F8E200A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998D-426A-984B-8DB6-D8DEA24F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6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7DDA104-4E56-AE4C-B189-77C9CC491EA7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CD91EED-52FA-BA4B-A7BB-04577C321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00013" y="88900"/>
            <a:ext cx="8942387" cy="6692900"/>
          </a:xfrm>
          <a:custGeom>
            <a:avLst/>
            <a:gdLst/>
            <a:ahLst/>
            <a:cxnLst/>
            <a:rect l="l" t="t" r="r" b="b"/>
            <a:pathLst>
              <a:path w="9131474" h="6858000">
                <a:moveTo>
                  <a:pt x="304800" y="279748"/>
                </a:moveTo>
                <a:lnTo>
                  <a:pt x="304800" y="6604348"/>
                </a:lnTo>
                <a:lnTo>
                  <a:pt x="8839200" y="6604348"/>
                </a:lnTo>
                <a:lnTo>
                  <a:pt x="8839200" y="279748"/>
                </a:lnTo>
                <a:close/>
                <a:moveTo>
                  <a:pt x="0" y="0"/>
                </a:moveTo>
                <a:lnTo>
                  <a:pt x="9131474" y="0"/>
                </a:lnTo>
                <a:lnTo>
                  <a:pt x="91314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>
                <a:solidFill>
                  <a:srgbClr val="7F7F7F"/>
                </a:solidFill>
                <a:latin typeface="Chalkboard SE Bold"/>
                <a:cs typeface="Chalkboard SE Bold"/>
              </a:rPr>
              <a:t>SKULPTURAL HAND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362200"/>
            <a:ext cx="43434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Tanke</a:t>
            </a:r>
            <a:r>
              <a:rPr lang="en-US" sz="24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mr-IN" sz="24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–</a:t>
            </a:r>
            <a:r>
              <a:rPr lang="en-US" sz="24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Hand - </a:t>
            </a:r>
            <a:r>
              <a:rPr lang="en-US" sz="24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Uttryck</a:t>
            </a:r>
            <a:endParaRPr lang="en-US" sz="24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114800" y="48006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000" dirty="0">
                <a:solidFill>
                  <a:schemeClr val="bg1"/>
                </a:solidFill>
                <a:cs typeface="Chalkboard SE Bold"/>
              </a:rPr>
              <a:t>KUNSKAPSOMRÅDE</a:t>
            </a:r>
          </a:p>
        </p:txBody>
      </p:sp>
      <p:pic>
        <p:nvPicPr>
          <p:cNvPr id="9" name="Bildobjekt 8" descr="ppt_ha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1" y="76200"/>
            <a:ext cx="5119579" cy="6629400"/>
          </a:xfrm>
          <a:prstGeom prst="rect">
            <a:avLst/>
          </a:prstGeom>
        </p:spPr>
      </p:pic>
      <p:pic>
        <p:nvPicPr>
          <p:cNvPr id="6" name="Bildobjekt 5" descr="CH-log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Väl genomförd uppgift</a:t>
            </a:r>
          </a:p>
        </p:txBody>
      </p:sp>
      <p:pic>
        <p:nvPicPr>
          <p:cNvPr id="10" name="Bildobjekt 9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422" y="2171700"/>
            <a:ext cx="4574078" cy="343107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622" y="2173779"/>
            <a:ext cx="4574078" cy="3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Att fundera över</a:t>
            </a:r>
          </a:p>
        </p:txBody>
      </p:sp>
      <p:pic>
        <p:nvPicPr>
          <p:cNvPr id="10" name="Bildobjekt 9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8F60F90-7673-4BBC-C9E9-73F61F16CAEB}"/>
              </a:ext>
            </a:extLst>
          </p:cNvPr>
          <p:cNvSpPr txBox="1"/>
          <p:nvPr/>
        </p:nvSpPr>
        <p:spPr>
          <a:xfrm>
            <a:off x="152400" y="1066800"/>
            <a:ext cx="8305800" cy="5387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Fundera över vilket </a:t>
            </a:r>
            <a:r>
              <a:rPr lang="sv-SE" sz="5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uttryck</a:t>
            </a: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 vill förmedla!</a:t>
            </a:r>
          </a:p>
          <a:p>
            <a:pPr marL="342900" lvl="0" indent="-342900" algn="ctr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Tänk på slutfinishen</a:t>
            </a:r>
          </a:p>
          <a:p>
            <a:pPr marL="342900" lvl="0" indent="-342900" algn="ctr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Färg/ytbehandling</a:t>
            </a:r>
          </a:p>
          <a:p>
            <a:pPr marL="342900" lvl="0" indent="-342900" algn="ctr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Genomtänkt</a:t>
            </a:r>
          </a:p>
          <a:p>
            <a:pPr marL="342900" lvl="0" indent="-342900" algn="ctr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v-SE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Genomarbetat </a:t>
            </a:r>
          </a:p>
        </p:txBody>
      </p:sp>
    </p:spTree>
    <p:extLst>
      <p:ext uri="{BB962C8B-B14F-4D97-AF65-F5344CB8AC3E}">
        <p14:creationId xmlns:p14="http://schemas.microsoft.com/office/powerpoint/2010/main" val="262587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371600" y="434975"/>
            <a:ext cx="4495800" cy="631825"/>
          </a:xfrm>
        </p:spPr>
        <p:txBody>
          <a:bodyPr/>
          <a:lstStyle/>
          <a:p>
            <a:r>
              <a:rPr lang="sv-SE" sz="4800" dirty="0">
                <a:solidFill>
                  <a:srgbClr val="7F7F7F"/>
                </a:solidFill>
                <a:latin typeface="Chalkboard SE Bold"/>
                <a:cs typeface="Chalkboard SE Bold"/>
              </a:rPr>
              <a:t>Visuellt stöd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6553200" cy="3886200"/>
          </a:xfrm>
        </p:spPr>
        <p:txBody>
          <a:bodyPr rtlCol="0">
            <a:normAutofit/>
          </a:bodyPr>
          <a:lstStyle/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Lyssna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till, se-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och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läs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instruktionerna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cs typeface="Chalkboard SE Regular"/>
              </a:rPr>
              <a:t>Skissa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cs typeface="Chalkboard SE Regular"/>
              </a:rPr>
              <a:t>av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din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cs typeface="Chalkboard SE Regular"/>
              </a:rPr>
              <a:t>egen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hand (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cs typeface="Chalkboard SE Regular"/>
              </a:rPr>
              <a:t>inte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cs typeface="Chalkboard SE Regular"/>
              </a:rPr>
              <a:t>rita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runt)</a:t>
            </a:r>
            <a:endParaRPr lang="en-US" sz="20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Framställ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(se process)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Skissa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av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produkten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i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perspektiv</a:t>
            </a:r>
            <a:endParaRPr lang="en-US" sz="20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Skriv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/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motivera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det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yttryck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handen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skall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förmedla</a:t>
            </a:r>
            <a:endParaRPr lang="en-US" sz="20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Duka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upp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ditt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planeringsmaterial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och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din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skulpturala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hand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på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bänken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för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 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fotografering</a:t>
            </a:r>
            <a:endParaRPr lang="en-US" sz="20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Klart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! (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bedömning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/</a:t>
            </a:r>
            <a:r>
              <a:rPr lang="en-US" sz="2000" dirty="0" err="1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betyg</a:t>
            </a:r>
            <a:r>
              <a:rPr lang="en-US" sz="2000" dirty="0">
                <a:solidFill>
                  <a:srgbClr val="487089"/>
                </a:solidFill>
                <a:latin typeface="Chalkboard SE Regular"/>
                <a:ea typeface="+mn-ea"/>
                <a:cs typeface="Chalkboard SE Regular"/>
              </a:rPr>
              <a:t>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000" dirty="0">
              <a:solidFill>
                <a:srgbClr val="487089"/>
              </a:solidFill>
              <a:latin typeface="Chalkboard SE Regular"/>
              <a:ea typeface="+mn-ea"/>
              <a:cs typeface="Chalkboard SE Regular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114800" y="48006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000" dirty="0">
                <a:solidFill>
                  <a:schemeClr val="bg1"/>
                </a:solidFill>
                <a:cs typeface="Chalkboard SE Bold"/>
              </a:rPr>
              <a:t>KUNSKAPSOMRÅDE</a:t>
            </a:r>
          </a:p>
        </p:txBody>
      </p:sp>
      <p:pic>
        <p:nvPicPr>
          <p:cNvPr id="5" name="Bildobjekt 4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  <p:extLst>
      <p:ext uri="{BB962C8B-B14F-4D97-AF65-F5344CB8AC3E}">
        <p14:creationId xmlns:p14="http://schemas.microsoft.com/office/powerpoint/2010/main" val="165487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Verktyg &amp; Maskiner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>
                <a:latin typeface="Chalkboard SE Regular"/>
                <a:cs typeface="Chalkboard SE Regular"/>
              </a:rPr>
              <a:t>			</a:t>
            </a:r>
            <a:r>
              <a:rPr lang="sv-SE" sz="2800" dirty="0">
                <a:latin typeface="+mj-lt"/>
                <a:cs typeface="Chalkboard SE Regular"/>
              </a:rPr>
              <a:t>Såg </a:t>
            </a:r>
            <a:r>
              <a:rPr lang="sv-SE" sz="2800" dirty="0">
                <a:solidFill>
                  <a:schemeClr val="bg1">
                    <a:lumMod val="65000"/>
                  </a:schemeClr>
                </a:solidFill>
                <a:latin typeface="+mj-lt"/>
                <a:cs typeface="Chalkboard SE Regular"/>
              </a:rPr>
              <a:t>(fogsvans - </a:t>
            </a:r>
            <a:r>
              <a:rPr lang="sv-SE" sz="2800" dirty="0" err="1">
                <a:solidFill>
                  <a:schemeClr val="bg1">
                    <a:lumMod val="65000"/>
                  </a:schemeClr>
                </a:solidFill>
                <a:latin typeface="+mj-lt"/>
                <a:cs typeface="Chalkboard SE Regular"/>
              </a:rPr>
              <a:t>kontursåg</a:t>
            </a:r>
            <a:r>
              <a:rPr lang="sv-SE" sz="2800" dirty="0">
                <a:solidFill>
                  <a:schemeClr val="bg1">
                    <a:lumMod val="65000"/>
                  </a:schemeClr>
                </a:solidFill>
                <a:latin typeface="+mj-lt"/>
                <a:cs typeface="Chalkboard SE Regular"/>
              </a:rPr>
              <a:t>)</a:t>
            </a:r>
            <a:br>
              <a:rPr lang="sv-SE" sz="2800" dirty="0">
                <a:latin typeface="+mj-lt"/>
                <a:cs typeface="Chalkboard SE Regular"/>
              </a:rPr>
            </a:br>
            <a:r>
              <a:rPr lang="sv-SE" sz="2800" dirty="0">
                <a:latin typeface="+mj-lt"/>
                <a:cs typeface="Chalkboard SE Regular"/>
              </a:rPr>
              <a:t> 			Fil </a:t>
            </a:r>
            <a:r>
              <a:rPr lang="sv-SE" sz="2800" dirty="0">
                <a:solidFill>
                  <a:srgbClr val="A6A6A6"/>
                </a:solidFill>
                <a:latin typeface="+mj-lt"/>
                <a:cs typeface="Chalkboard SE Regular"/>
              </a:rPr>
              <a:t>(rasp </a:t>
            </a:r>
            <a:r>
              <a:rPr lang="mr-IN" sz="2800" dirty="0">
                <a:solidFill>
                  <a:srgbClr val="A6A6A6"/>
                </a:solidFill>
                <a:cs typeface="Chalkboard SE Regular"/>
              </a:rPr>
              <a:t>–</a:t>
            </a:r>
            <a:r>
              <a:rPr lang="sv-SE" sz="2800" dirty="0">
                <a:solidFill>
                  <a:srgbClr val="A6A6A6"/>
                </a:solidFill>
                <a:latin typeface="+mj-lt"/>
                <a:cs typeface="Chalkboard SE Regular"/>
              </a:rPr>
              <a:t> ansatsfilar)</a:t>
            </a:r>
            <a:br>
              <a:rPr lang="sv-SE" sz="2800" dirty="0">
                <a:latin typeface="+mj-lt"/>
                <a:cs typeface="Chalkboard SE Regular"/>
              </a:rPr>
            </a:br>
            <a:r>
              <a:rPr lang="sv-SE" sz="2800" dirty="0">
                <a:latin typeface="+mj-lt"/>
                <a:cs typeface="Chalkboard SE Regular"/>
              </a:rPr>
              <a:t>                   		Stämjärn </a:t>
            </a:r>
            <a:r>
              <a:rPr lang="mr-IN" sz="2800" dirty="0">
                <a:cs typeface="Chalkboard SE Regular"/>
              </a:rPr>
              <a:t>–</a:t>
            </a:r>
            <a:r>
              <a:rPr lang="sv-SE" sz="2800" dirty="0">
                <a:latin typeface="+mj-lt"/>
                <a:cs typeface="Chalkboard SE Regular"/>
              </a:rPr>
              <a:t> Skölp/håljärn</a:t>
            </a:r>
            <a:br>
              <a:rPr lang="sv-SE" sz="2800" dirty="0">
                <a:latin typeface="+mj-lt"/>
                <a:cs typeface="Chalkboard SE Regular"/>
              </a:rPr>
            </a:br>
            <a:r>
              <a:rPr lang="sv-SE" sz="2800" dirty="0">
                <a:latin typeface="+mj-lt"/>
                <a:cs typeface="Chalkboard SE Regular"/>
              </a:rPr>
              <a:t>			Sandpapper </a:t>
            </a:r>
            <a:r>
              <a:rPr lang="mr-IN" sz="2800" dirty="0">
                <a:latin typeface="+mj-lt"/>
                <a:cs typeface="Chalkboard SE Regular"/>
              </a:rPr>
              <a:t>–</a:t>
            </a:r>
            <a:r>
              <a:rPr lang="sv-SE" sz="2800" dirty="0">
                <a:latin typeface="+mj-lt"/>
                <a:cs typeface="Chalkboard SE Regular"/>
              </a:rPr>
              <a:t> Sidavbitare</a:t>
            </a:r>
            <a:br>
              <a:rPr lang="sv-SE" sz="2800" dirty="0">
                <a:latin typeface="+mj-lt"/>
                <a:cs typeface="Chalkboard SE Regular"/>
              </a:rPr>
            </a:br>
            <a:r>
              <a:rPr lang="sv-SE" sz="2800" dirty="0">
                <a:latin typeface="+mj-lt"/>
                <a:cs typeface="Chalkboard SE Regular"/>
              </a:rPr>
              <a:t>		 	Kraftavbitare </a:t>
            </a:r>
            <a:r>
              <a:rPr lang="mr-IN" sz="2800" dirty="0">
                <a:cs typeface="Chalkboard SE Regular"/>
              </a:rPr>
              <a:t>–</a:t>
            </a:r>
            <a:r>
              <a:rPr lang="sv-SE" sz="2800" dirty="0">
                <a:cs typeface="Chalkboard SE Regular"/>
              </a:rPr>
              <a:t> Kniv</a:t>
            </a:r>
            <a:br>
              <a:rPr lang="sv-SE" sz="2800" dirty="0">
                <a:cs typeface="Chalkboard SE Regular"/>
              </a:rPr>
            </a:br>
            <a:r>
              <a:rPr lang="sv-SE" sz="2800" dirty="0">
                <a:cs typeface="Chalkboard SE Regular"/>
              </a:rPr>
              <a:t>			Borr (2, 6, 8, 10 mm)</a:t>
            </a:r>
            <a:endParaRPr lang="sv-SE" sz="2800" dirty="0">
              <a:latin typeface="+mj-lt"/>
              <a:cs typeface="Chalkboard SE Regular"/>
            </a:endParaRPr>
          </a:p>
          <a:p>
            <a:r>
              <a:rPr lang="sv-SE" sz="2800" dirty="0">
                <a:solidFill>
                  <a:srgbClr val="0000FF"/>
                </a:solidFill>
                <a:latin typeface="Chalkboard SE Regular"/>
                <a:cs typeface="Chalkboard SE Regular"/>
              </a:rPr>
              <a:t>Maskiner</a:t>
            </a:r>
            <a:r>
              <a:rPr lang="sv-SE" sz="2800" dirty="0">
                <a:latin typeface="Chalkboard SE Regular"/>
                <a:cs typeface="Chalkboard SE Regular"/>
              </a:rPr>
              <a:t>: 	</a:t>
            </a:r>
            <a:r>
              <a:rPr lang="sv-SE" sz="2800" dirty="0">
                <a:latin typeface="+mj-lt"/>
                <a:cs typeface="Chalkboard SE Regular"/>
              </a:rPr>
              <a:t>Pelarborrmaskin </a:t>
            </a:r>
            <a:r>
              <a:rPr lang="mr-IN" sz="2800" dirty="0">
                <a:cs typeface="Chalkboard SE Regular"/>
              </a:rPr>
              <a:t>–</a:t>
            </a:r>
            <a:r>
              <a:rPr lang="sv-SE" sz="2800" dirty="0">
                <a:latin typeface="+mj-lt"/>
                <a:cs typeface="Chalkboard SE Regular"/>
              </a:rPr>
              <a:t> skruvdragare</a:t>
            </a:r>
          </a:p>
          <a:p>
            <a:r>
              <a:rPr lang="sv-SE" sz="2800" dirty="0">
                <a:solidFill>
                  <a:srgbClr val="487089"/>
                </a:solidFill>
                <a:latin typeface="Chalkboard SE Regular"/>
                <a:cs typeface="Chalkboard SE Regular"/>
              </a:rPr>
              <a:t>Dokumentation</a:t>
            </a:r>
            <a:r>
              <a:rPr lang="sv-SE" sz="2800" dirty="0">
                <a:latin typeface="Chalkboard SE Regular"/>
                <a:cs typeface="Chalkboard SE Regular"/>
              </a:rPr>
              <a:t>:</a:t>
            </a:r>
            <a:r>
              <a:rPr lang="sv-SE" sz="2800" dirty="0">
                <a:latin typeface="+mj-lt"/>
                <a:cs typeface="Chalkboard SE Regular"/>
              </a:rPr>
              <a:t> I text och bild/foton eller på annat 			sätt</a:t>
            </a:r>
            <a:endParaRPr lang="sv-SE" sz="2800" dirty="0">
              <a:latin typeface="Chalkboard SE Regular"/>
              <a:cs typeface="Chalkboard SE Regular"/>
            </a:endParaRPr>
          </a:p>
        </p:txBody>
      </p:sp>
      <p:sp>
        <p:nvSpPr>
          <p:cNvPr id="4" name="Vänster klammerparentes 3"/>
          <p:cNvSpPr/>
          <p:nvPr/>
        </p:nvSpPr>
        <p:spPr>
          <a:xfrm>
            <a:off x="2209800" y="1524000"/>
            <a:ext cx="959556" cy="2590800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 rot="19681133">
            <a:off x="758204" y="2449340"/>
            <a:ext cx="158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008000"/>
                </a:solidFill>
                <a:latin typeface="Chalkboard SE Regular"/>
                <a:cs typeface="Chalkboard SE Regular"/>
              </a:rPr>
              <a:t>Verktyg</a:t>
            </a:r>
            <a:endParaRPr lang="sv-SE" sz="2800" dirty="0">
              <a:latin typeface="Chalkboard SE Regular"/>
              <a:cs typeface="Chalkboard SE Regular"/>
            </a:endParaRPr>
          </a:p>
        </p:txBody>
      </p:sp>
      <p:pic>
        <p:nvPicPr>
          <p:cNvPr id="6" name="Bildobjekt 5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  <p:extLst>
      <p:ext uri="{BB962C8B-B14F-4D97-AF65-F5344CB8AC3E}">
        <p14:creationId xmlns:p14="http://schemas.microsoft.com/office/powerpoint/2010/main" val="148606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ppt_hand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2951"/>
            <a:ext cx="2842984" cy="5104049"/>
          </a:xfrm>
          <a:prstGeom prst="rect">
            <a:avLst/>
          </a:prstGeom>
        </p:spPr>
      </p:pic>
      <p:pic>
        <p:nvPicPr>
          <p:cNvPr id="9" name="Bildobjekt 8" descr="dela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2854871" cy="4800600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Gör en lista över alla delar!</a:t>
            </a:r>
          </a:p>
        </p:txBody>
      </p:sp>
      <p:sp>
        <p:nvSpPr>
          <p:cNvPr id="3" name="textruta 2"/>
          <p:cNvSpPr txBox="1"/>
          <p:nvPr/>
        </p:nvSpPr>
        <p:spPr>
          <a:xfrm rot="21291028">
            <a:off x="2915881" y="1060711"/>
            <a:ext cx="158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 Regular"/>
                <a:cs typeface="Chalkboard SE Regular"/>
              </a:rPr>
              <a:t>Fingrar</a:t>
            </a:r>
          </a:p>
        </p:txBody>
      </p:sp>
      <p:sp>
        <p:nvSpPr>
          <p:cNvPr id="13" name="textruta 12"/>
          <p:cNvSpPr txBox="1"/>
          <p:nvPr/>
        </p:nvSpPr>
        <p:spPr>
          <a:xfrm rot="20982261">
            <a:off x="3841865" y="2463614"/>
            <a:ext cx="203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 Regular"/>
                <a:cs typeface="Chalkboard SE Regular"/>
              </a:rPr>
              <a:t>Handflata</a:t>
            </a:r>
          </a:p>
        </p:txBody>
      </p:sp>
      <p:sp>
        <p:nvSpPr>
          <p:cNvPr id="14" name="textruta 13"/>
          <p:cNvSpPr txBox="1"/>
          <p:nvPr/>
        </p:nvSpPr>
        <p:spPr>
          <a:xfrm rot="401119">
            <a:off x="3616646" y="3915327"/>
            <a:ext cx="194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 Regular"/>
                <a:cs typeface="Chalkboard SE Regular"/>
              </a:rPr>
              <a:t>Underarm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941484" y="4953000"/>
            <a:ext cx="2325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halkboard SE Regular"/>
                <a:cs typeface="Chalkboard SE Regular"/>
              </a:rPr>
              <a:t>Bottenplatta</a:t>
            </a:r>
          </a:p>
        </p:txBody>
      </p:sp>
      <p:pic>
        <p:nvPicPr>
          <p:cNvPr id="10" name="Bildobjekt 9" descr="CH-log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3429000" cy="762000"/>
          </a:xfrm>
        </p:spPr>
        <p:txBody>
          <a:bodyPr/>
          <a:lstStyle/>
          <a:p>
            <a:pPr algn="l"/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FÖRBERED</a:t>
            </a:r>
            <a:b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</a:br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        FÖR</a:t>
            </a:r>
          </a:p>
        </p:txBody>
      </p:sp>
      <p:pic>
        <p:nvPicPr>
          <p:cNvPr id="10" name="Bildobjekt 9" descr="planer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7963"/>
            <a:ext cx="8382000" cy="46863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038600" y="8382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FOTOGRAFERING</a:t>
            </a:r>
          </a:p>
        </p:txBody>
      </p:sp>
      <p:pic>
        <p:nvPicPr>
          <p:cNvPr id="16" name="Bildobjekt 15" descr="CH-log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  <p:extLst>
      <p:ext uri="{BB962C8B-B14F-4D97-AF65-F5344CB8AC3E}">
        <p14:creationId xmlns:p14="http://schemas.microsoft.com/office/powerpoint/2010/main" val="265977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8674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SKISSA FLERA GÅNGER</a:t>
            </a:r>
          </a:p>
        </p:txBody>
      </p:sp>
      <p:pic>
        <p:nvPicPr>
          <p:cNvPr id="16" name="Bildobjekt 15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36470"/>
            <a:ext cx="6705600" cy="47357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</p:spTree>
    <p:extLst>
      <p:ext uri="{BB962C8B-B14F-4D97-AF65-F5344CB8AC3E}">
        <p14:creationId xmlns:p14="http://schemas.microsoft.com/office/powerpoint/2010/main" val="344317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hän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207"/>
            <a:ext cx="4165839" cy="5888593"/>
          </a:xfrm>
          <a:prstGeom prst="rect">
            <a:avLst/>
          </a:prstGeom>
        </p:spPr>
      </p:pic>
      <p:pic>
        <p:nvPicPr>
          <p:cNvPr id="7" name="Bildobjekt 6" descr="CH-log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  <p:pic>
        <p:nvPicPr>
          <p:cNvPr id="4" name="Bildobjekt 3" descr="hands_on_pap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124200" cy="39784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Väl genomförd uppgift</a:t>
            </a:r>
          </a:p>
        </p:txBody>
      </p:sp>
      <p:pic>
        <p:nvPicPr>
          <p:cNvPr id="10" name="Bildobjekt 9" descr="CH-lo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1" y="2247900"/>
            <a:ext cx="4571999" cy="342899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8275" y="2225675"/>
            <a:ext cx="4597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9822" y="2169622"/>
            <a:ext cx="4574078" cy="3431078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sv-SE" sz="3600" dirty="0">
                <a:solidFill>
                  <a:srgbClr val="487089"/>
                </a:solidFill>
                <a:latin typeface="Chalkboard SE Regular"/>
                <a:cs typeface="Chalkboard SE Regular"/>
              </a:rPr>
              <a:t>Väl genomförd uppgift</a:t>
            </a:r>
          </a:p>
        </p:txBody>
      </p:sp>
      <p:pic>
        <p:nvPicPr>
          <p:cNvPr id="10" name="Bildobjekt 9" descr="CH-log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7873"/>
            <a:ext cx="820038" cy="7777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6477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1400" dirty="0">
                <a:solidFill>
                  <a:schemeClr val="bg1"/>
                </a:solidFill>
                <a:cs typeface="Chalkboard SE Bold"/>
              </a:rPr>
              <a:t>@smart med slöjd.se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22" y="2169622"/>
            <a:ext cx="4574078" cy="34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268</Words>
  <Application>Microsoft Office PowerPoint</Application>
  <PresentationFormat>Bildspel på skärmen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Chalkboard SE Bold</vt:lpstr>
      <vt:lpstr>Chalkboard SE Regular</vt:lpstr>
      <vt:lpstr>Office Theme</vt:lpstr>
      <vt:lpstr>SKULPTURAL HAND</vt:lpstr>
      <vt:lpstr>Visuellt stöd</vt:lpstr>
      <vt:lpstr>Verktyg &amp; Maskiner</vt:lpstr>
      <vt:lpstr>Gör en lista över alla delar!</vt:lpstr>
      <vt:lpstr>FÖRBERED         FÖR</vt:lpstr>
      <vt:lpstr>SKISSA FLERA GÅNGER</vt:lpstr>
      <vt:lpstr>PowerPoint-presentation</vt:lpstr>
      <vt:lpstr>Väl genomförd uppgift</vt:lpstr>
      <vt:lpstr>Väl genomförd uppgift</vt:lpstr>
      <vt:lpstr>Väl genomförd uppgift</vt:lpstr>
      <vt:lpstr>Att fundera över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Hägerstrand</dc:creator>
  <cp:lastModifiedBy>Carl Hägerstrand</cp:lastModifiedBy>
  <cp:revision>83</cp:revision>
  <dcterms:created xsi:type="dcterms:W3CDTF">2012-03-06T11:16:16Z</dcterms:created>
  <dcterms:modified xsi:type="dcterms:W3CDTF">2023-08-02T19:48:34Z</dcterms:modified>
</cp:coreProperties>
</file>